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86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8288000" cy="10287000"/>
  <p:notesSz cx="6858000" cy="9144000"/>
  <p:embeddedFontLst>
    <p:embeddedFont>
      <p:font typeface="Canva Sans" panose="020B0604020202020204" charset="0"/>
      <p:regular r:id="rId33"/>
    </p:embeddedFont>
    <p:embeddedFont>
      <p:font typeface="Canva Sans Bold" panose="020B0604020202020204" charset="0"/>
      <p:regular r:id="rId34"/>
    </p:embeddedFont>
    <p:embeddedFont>
      <p:font typeface="Canva Sans Medium" panose="020B0604020202020204" charset="0"/>
      <p:regular r:id="rId35"/>
    </p:embeddedFont>
    <p:embeddedFont>
      <p:font typeface="Public Sans" panose="020B0604020202020204" charset="0"/>
      <p:regular r:id="rId36"/>
    </p:embeddedFont>
    <p:embeddedFont>
      <p:font typeface="Public Sans Bold" panose="020B0604020202020204" charset="0"/>
      <p:regular r:id="rId37"/>
    </p:embeddedFont>
    <p:embeddedFont>
      <p:font typeface="Public Sans Medium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E0B34-F0CB-D300-B171-A15302A9B98E}" v="3" dt="2025-09-10T15:49:59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stha, Raphael" userId="S::rshrestha01@kellerisd.com::a79bb906-3b28-4964-ba80-e8afe155e83d" providerId="AD" clId="Web-{7ACE0B34-F0CB-D300-B171-A15302A9B98E}"/>
    <pc:docChg chg="modSld">
      <pc:chgData name="Shrestha, Raphael" userId="S::rshrestha01@kellerisd.com::a79bb906-3b28-4964-ba80-e8afe155e83d" providerId="AD" clId="Web-{7ACE0B34-F0CB-D300-B171-A15302A9B98E}" dt="2025-09-10T15:49:59.830" v="2"/>
      <pc:docMkLst>
        <pc:docMk/>
      </pc:docMkLst>
      <pc:sldChg chg="modSp modMedia">
        <pc:chgData name="Shrestha, Raphael" userId="S::rshrestha01@kellerisd.com::a79bb906-3b28-4964-ba80-e8afe155e83d" providerId="AD" clId="Web-{7ACE0B34-F0CB-D300-B171-A15302A9B98E}" dt="2025-09-10T15:49:59.830" v="2"/>
        <pc:sldMkLst>
          <pc:docMk/>
          <pc:sldMk cId="0" sldId="266"/>
        </pc:sldMkLst>
        <pc:picChg chg="mod">
          <ac:chgData name="Shrestha, Raphael" userId="S::rshrestha01@kellerisd.com::a79bb906-3b28-4964-ba80-e8afe155e83d" providerId="AD" clId="Web-{7ACE0B34-F0CB-D300-B171-A15302A9B98E}" dt="2025-09-10T15:49:59.830" v="2"/>
          <ac:picMkLst>
            <pc:docMk/>
            <pc:sldMk cId="0" sldId="266"/>
            <ac:picMk id="3" creationId="{714CEAFE-7368-6F2C-45D6-D4702DD4FB83}"/>
          </ac:picMkLst>
        </pc:picChg>
      </pc:sldChg>
      <pc:sldChg chg="modSp">
        <pc:chgData name="Shrestha, Raphael" userId="S::rshrestha01@kellerisd.com::a79bb906-3b28-4964-ba80-e8afe155e83d" providerId="AD" clId="Web-{7ACE0B34-F0CB-D300-B171-A15302A9B98E}" dt="2025-09-10T15:49:19.954" v="1" actId="1076"/>
        <pc:sldMkLst>
          <pc:docMk/>
          <pc:sldMk cId="0" sldId="268"/>
        </pc:sldMkLst>
        <pc:spChg chg="ord">
          <ac:chgData name="Shrestha, Raphael" userId="S::rshrestha01@kellerisd.com::a79bb906-3b28-4964-ba80-e8afe155e83d" providerId="AD" clId="Web-{7ACE0B34-F0CB-D300-B171-A15302A9B98E}" dt="2025-09-10T15:49:16.313" v="0"/>
          <ac:spMkLst>
            <pc:docMk/>
            <pc:sldMk cId="0" sldId="268"/>
            <ac:spMk id="3" creationId="{00000000-0000-0000-0000-000000000000}"/>
          </ac:spMkLst>
        </pc:spChg>
        <pc:picChg chg="mod">
          <ac:chgData name="Shrestha, Raphael" userId="S::rshrestha01@kellerisd.com::a79bb906-3b28-4964-ba80-e8afe155e83d" providerId="AD" clId="Web-{7ACE0B34-F0CB-D300-B171-A15302A9B98E}" dt="2025-09-10T15:49:19.954" v="1" actId="1076"/>
          <ac:picMkLst>
            <pc:docMk/>
            <pc:sldMk cId="0" sldId="268"/>
            <ac:picMk id="2" creationId="{00000000-0000-0000-0000-000000000000}"/>
          </ac:picMkLst>
        </pc:picChg>
      </pc:sldChg>
    </pc:docChg>
  </pc:docChgLst>
  <pc:docChgLst>
    <pc:chgData name="Shrestha, Raphael" userId="S::rshrestha01@kellerisd.com::a79bb906-3b28-4964-ba80-e8afe155e83d" providerId="AD" clId="Web-{1953FC6B-566E-F26E-6534-1F4585A18CC1}"/>
    <pc:docChg chg="addSld delSld modSld sldOrd">
      <pc:chgData name="Shrestha, Raphael" userId="S::rshrestha01@kellerisd.com::a79bb906-3b28-4964-ba80-e8afe155e83d" providerId="AD" clId="Web-{1953FC6B-566E-F26E-6534-1F4585A18CC1}" dt="2025-05-09T04:26:50.335" v="199" actId="1076"/>
      <pc:docMkLst>
        <pc:docMk/>
      </pc:docMkLst>
      <pc:sldChg chg="addSp modSp">
        <pc:chgData name="Shrestha, Raphael" userId="S::rshrestha01@kellerisd.com::a79bb906-3b28-4964-ba80-e8afe155e83d" providerId="AD" clId="Web-{1953FC6B-566E-F26E-6534-1F4585A18CC1}" dt="2025-05-09T04:26:50.335" v="199" actId="1076"/>
        <pc:sldMkLst>
          <pc:docMk/>
          <pc:sldMk cId="0" sldId="256"/>
        </pc:sldMkLst>
      </pc:sldChg>
      <pc:sldChg chg="addSp delSp modSp addAnim delAnim">
        <pc:chgData name="Shrestha, Raphael" userId="S::rshrestha01@kellerisd.com::a79bb906-3b28-4964-ba80-e8afe155e83d" providerId="AD" clId="Web-{1953FC6B-566E-F26E-6534-1F4585A18CC1}" dt="2025-05-09T04:08:19.973" v="7" actId="1076"/>
        <pc:sldMkLst>
          <pc:docMk/>
          <pc:sldMk cId="0" sldId="258"/>
        </pc:sldMkLst>
      </pc:sldChg>
      <pc:sldChg chg="modSp">
        <pc:chgData name="Shrestha, Raphael" userId="S::rshrestha01@kellerisd.com::a79bb906-3b28-4964-ba80-e8afe155e83d" providerId="AD" clId="Web-{1953FC6B-566E-F26E-6534-1F4585A18CC1}" dt="2025-05-09T04:22:00.133" v="118" actId="20577"/>
        <pc:sldMkLst>
          <pc:docMk/>
          <pc:sldMk cId="0" sldId="260"/>
        </pc:sldMkLst>
      </pc:sldChg>
      <pc:sldChg chg="modSp">
        <pc:chgData name="Shrestha, Raphael" userId="S::rshrestha01@kellerisd.com::a79bb906-3b28-4964-ba80-e8afe155e83d" providerId="AD" clId="Web-{1953FC6B-566E-F26E-6534-1F4585A18CC1}" dt="2025-05-09T04:22:15.289" v="130" actId="20577"/>
        <pc:sldMkLst>
          <pc:docMk/>
          <pc:sldMk cId="0" sldId="261"/>
        </pc:sldMkLst>
      </pc:sldChg>
      <pc:sldChg chg="modSp">
        <pc:chgData name="Shrestha, Raphael" userId="S::rshrestha01@kellerisd.com::a79bb906-3b28-4964-ba80-e8afe155e83d" providerId="AD" clId="Web-{1953FC6B-566E-F26E-6534-1F4585A18CC1}" dt="2025-05-09T04:22:24.273" v="133" actId="20577"/>
        <pc:sldMkLst>
          <pc:docMk/>
          <pc:sldMk cId="0" sldId="262"/>
        </pc:sldMkLst>
      </pc:sldChg>
      <pc:sldChg chg="addSp modSp addAnim">
        <pc:chgData name="Shrestha, Raphael" userId="S::rshrestha01@kellerisd.com::a79bb906-3b28-4964-ba80-e8afe155e83d" providerId="AD" clId="Web-{1953FC6B-566E-F26E-6534-1F4585A18CC1}" dt="2025-05-09T04:07:16.801" v="6" actId="1076"/>
        <pc:sldMkLst>
          <pc:docMk/>
          <pc:sldMk cId="0" sldId="263"/>
        </pc:sldMkLst>
      </pc:sldChg>
      <pc:sldChg chg="modSp">
        <pc:chgData name="Shrestha, Raphael" userId="S::rshrestha01@kellerisd.com::a79bb906-3b28-4964-ba80-e8afe155e83d" providerId="AD" clId="Web-{1953FC6B-566E-F26E-6534-1F4585A18CC1}" dt="2025-05-09T04:22:30.523" v="134" actId="20577"/>
        <pc:sldMkLst>
          <pc:docMk/>
          <pc:sldMk cId="0" sldId="264"/>
        </pc:sldMkLst>
      </pc:sldChg>
      <pc:sldChg chg="modSp ord">
        <pc:chgData name="Shrestha, Raphael" userId="S::rshrestha01@kellerisd.com::a79bb906-3b28-4964-ba80-e8afe155e83d" providerId="AD" clId="Web-{1953FC6B-566E-F26E-6534-1F4585A18CC1}" dt="2025-05-09T04:22:48.602" v="140"/>
        <pc:sldMkLst>
          <pc:docMk/>
          <pc:sldMk cId="0" sldId="265"/>
        </pc:sldMkLst>
      </pc:sldChg>
      <pc:sldChg chg="addSp modSp modMedia addAnim">
        <pc:chgData name="Shrestha, Raphael" userId="S::rshrestha01@kellerisd.com::a79bb906-3b28-4964-ba80-e8afe155e83d" providerId="AD" clId="Web-{1953FC6B-566E-F26E-6534-1F4585A18CC1}" dt="2025-05-09T04:22:56.695" v="141" actId="1076"/>
        <pc:sldMkLst>
          <pc:docMk/>
          <pc:sldMk cId="0" sldId="266"/>
        </pc:sldMkLst>
      </pc:sldChg>
      <pc:sldChg chg="addSp modSp addAnim">
        <pc:chgData name="Shrestha, Raphael" userId="S::rshrestha01@kellerisd.com::a79bb906-3b28-4964-ba80-e8afe155e83d" providerId="AD" clId="Web-{1953FC6B-566E-F26E-6534-1F4585A18CC1}" dt="2025-05-09T04:14:58.926" v="69" actId="14100"/>
        <pc:sldMkLst>
          <pc:docMk/>
          <pc:sldMk cId="0" sldId="270"/>
        </pc:sldMkLst>
      </pc:sldChg>
      <pc:sldChg chg="addSp modSp modMedia addAnim">
        <pc:chgData name="Shrestha, Raphael" userId="S::rshrestha01@kellerisd.com::a79bb906-3b28-4964-ba80-e8afe155e83d" providerId="AD" clId="Web-{1953FC6B-566E-F26E-6534-1F4585A18CC1}" dt="2025-05-09T04:19:52.727" v="116"/>
        <pc:sldMkLst>
          <pc:docMk/>
          <pc:sldMk cId="0" sldId="273"/>
        </pc:sldMkLst>
      </pc:sldChg>
      <pc:sldChg chg="modSp">
        <pc:chgData name="Shrestha, Raphael" userId="S::rshrestha01@kellerisd.com::a79bb906-3b28-4964-ba80-e8afe155e83d" providerId="AD" clId="Web-{1953FC6B-566E-F26E-6534-1F4585A18CC1}" dt="2025-05-09T04:23:17.945" v="151" actId="20577"/>
        <pc:sldMkLst>
          <pc:docMk/>
          <pc:sldMk cId="0" sldId="274"/>
        </pc:sldMkLst>
      </pc:sldChg>
      <pc:sldChg chg="addSp modSp modMedia addAnim">
        <pc:chgData name="Shrestha, Raphael" userId="S::rshrestha01@kellerisd.com::a79bb906-3b28-4964-ba80-e8afe155e83d" providerId="AD" clId="Web-{1953FC6B-566E-F26E-6534-1F4585A18CC1}" dt="2025-05-09T04:19:02.551" v="113"/>
        <pc:sldMkLst>
          <pc:docMk/>
          <pc:sldMk cId="0" sldId="275"/>
        </pc:sldMkLst>
      </pc:sldChg>
      <pc:sldChg chg="addSp delSp modSp">
        <pc:chgData name="Shrestha, Raphael" userId="S::rshrestha01@kellerisd.com::a79bb906-3b28-4964-ba80-e8afe155e83d" providerId="AD" clId="Web-{1953FC6B-566E-F26E-6534-1F4585A18CC1}" dt="2025-05-09T04:25:23.460" v="172"/>
        <pc:sldMkLst>
          <pc:docMk/>
          <pc:sldMk cId="0" sldId="276"/>
        </pc:sldMkLst>
      </pc:sldChg>
      <pc:sldChg chg="addSp modSp">
        <pc:chgData name="Shrestha, Raphael" userId="S::rshrestha01@kellerisd.com::a79bb906-3b28-4964-ba80-e8afe155e83d" providerId="AD" clId="Web-{1953FC6B-566E-F26E-6534-1F4585A18CC1}" dt="2025-05-09T04:25:21.867" v="171" actId="1076"/>
        <pc:sldMkLst>
          <pc:docMk/>
          <pc:sldMk cId="0" sldId="277"/>
        </pc:sldMkLst>
      </pc:sldChg>
      <pc:sldChg chg="modSp">
        <pc:chgData name="Shrestha, Raphael" userId="S::rshrestha01@kellerisd.com::a79bb906-3b28-4964-ba80-e8afe155e83d" providerId="AD" clId="Web-{1953FC6B-566E-F26E-6534-1F4585A18CC1}" dt="2025-05-09T04:25:51.710" v="174" actId="20577"/>
        <pc:sldMkLst>
          <pc:docMk/>
          <pc:sldMk cId="0" sldId="280"/>
        </pc:sldMkLst>
      </pc:sldChg>
      <pc:sldChg chg="modSp">
        <pc:chgData name="Shrestha, Raphael" userId="S::rshrestha01@kellerisd.com::a79bb906-3b28-4964-ba80-e8afe155e83d" providerId="AD" clId="Web-{1953FC6B-566E-F26E-6534-1F4585A18CC1}" dt="2025-05-09T04:26:04.195" v="184" actId="14100"/>
        <pc:sldMkLst>
          <pc:docMk/>
          <pc:sldMk cId="0" sldId="281"/>
        </pc:sldMkLst>
      </pc:sldChg>
      <pc:sldChg chg="modSp">
        <pc:chgData name="Shrestha, Raphael" userId="S::rshrestha01@kellerisd.com::a79bb906-3b28-4964-ba80-e8afe155e83d" providerId="AD" clId="Web-{1953FC6B-566E-F26E-6534-1F4585A18CC1}" dt="2025-05-09T04:26:20.195" v="188" actId="14100"/>
        <pc:sldMkLst>
          <pc:docMk/>
          <pc:sldMk cId="0" sldId="282"/>
        </pc:sldMkLst>
      </pc:sldChg>
      <pc:sldChg chg="modSp">
        <pc:chgData name="Shrestha, Raphael" userId="S::rshrestha01@kellerisd.com::a79bb906-3b28-4964-ba80-e8afe155e83d" providerId="AD" clId="Web-{1953FC6B-566E-F26E-6534-1F4585A18CC1}" dt="2025-05-09T04:18:14.347" v="110" actId="14100"/>
        <pc:sldMkLst>
          <pc:docMk/>
          <pc:sldMk cId="0" sldId="284"/>
        </pc:sldMkLst>
      </pc:sldChg>
      <pc:sldChg chg="addSp modSp add ord replId addAnim">
        <pc:chgData name="Shrestha, Raphael" userId="S::rshrestha01@kellerisd.com::a79bb906-3b28-4964-ba80-e8afe155e83d" providerId="AD" clId="Web-{1953FC6B-566E-F26E-6534-1F4585A18CC1}" dt="2025-05-09T04:18:01.676" v="109"/>
        <pc:sldMkLst>
          <pc:docMk/>
          <pc:sldMk cId="652095828" sldId="285"/>
        </pc:sldMkLst>
      </pc:sldChg>
      <pc:sldChg chg="add del replId">
        <pc:chgData name="Shrestha, Raphael" userId="S::rshrestha01@kellerisd.com::a79bb906-3b28-4964-ba80-e8afe155e83d" providerId="AD" clId="Web-{1953FC6B-566E-F26E-6534-1F4585A18CC1}" dt="2025-05-09T04:13:20.316" v="27"/>
        <pc:sldMkLst>
          <pc:docMk/>
          <pc:sldMk cId="286568287" sldId="286"/>
        </pc:sldMkLst>
      </pc:sldChg>
      <pc:sldChg chg="addSp delSp modSp add ord replId">
        <pc:chgData name="Shrestha, Raphael" userId="S::rshrestha01@kellerisd.com::a79bb906-3b28-4964-ba80-e8afe155e83d" providerId="AD" clId="Web-{1953FC6B-566E-F26E-6534-1F4585A18CC1}" dt="2025-05-09T04:18:01.676" v="108"/>
        <pc:sldMkLst>
          <pc:docMk/>
          <pc:sldMk cId="1712976265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0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831657D-6FBE-E04B-F4AE-20219D03728F}"/>
              </a:ext>
            </a:extLst>
          </p:cNvPr>
          <p:cNvSpPr txBox="1"/>
          <p:nvPr/>
        </p:nvSpPr>
        <p:spPr>
          <a:xfrm>
            <a:off x="151878" y="9515075"/>
            <a:ext cx="5619590" cy="5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0" lvl="1">
              <a:lnSpc>
                <a:spcPts val="4759"/>
              </a:lnSpc>
            </a:pPr>
            <a:r>
              <a:rPr lang="en-US" sz="3350" dirty="0">
                <a:solidFill>
                  <a:srgbClr val="FFFFFF"/>
                </a:solidFill>
                <a:latin typeface="Canva Sans"/>
                <a:ea typeface="Canva Sans"/>
                <a:cs typeface="Canva Sans"/>
              </a:rPr>
              <a:t>Raphael Shrestha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4324" y="8629650"/>
            <a:ext cx="117393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Buy &amp; Sell system</a:t>
            </a:r>
          </a:p>
        </p:txBody>
      </p:sp>
      <p:pic>
        <p:nvPicPr>
          <p:cNvPr id="3" name="Shop+Hotbar">
            <a:hlinkClick r:id="" action="ppaction://media"/>
            <a:extLst>
              <a:ext uri="{FF2B5EF4-FFF2-40B4-BE49-F238E27FC236}">
                <a16:creationId xmlns:a16="http://schemas.microsoft.com/office/drawing/2014/main" id="{714CEAFE-7368-6F2C-45D6-D4702DD4FB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4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402398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9147" y="1028700"/>
            <a:ext cx="9890153" cy="5649750"/>
          </a:xfrm>
          <a:custGeom>
            <a:avLst/>
            <a:gdLst/>
            <a:ahLst/>
            <a:cxnLst/>
            <a:rect l="l" t="t" r="r" b="b"/>
            <a:pathLst>
              <a:path w="9890153" h="5649750">
                <a:moveTo>
                  <a:pt x="0" y="0"/>
                </a:moveTo>
                <a:lnTo>
                  <a:pt x="9890153" y="0"/>
                </a:lnTo>
                <a:lnTo>
                  <a:pt x="9890153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331113"/>
            <a:ext cx="11301259" cy="3927187"/>
          </a:xfrm>
          <a:custGeom>
            <a:avLst/>
            <a:gdLst/>
            <a:ahLst/>
            <a:cxnLst/>
            <a:rect l="l" t="t" r="r" b="b"/>
            <a:pathLst>
              <a:path w="11301259" h="3927187">
                <a:moveTo>
                  <a:pt x="0" y="0"/>
                </a:moveTo>
                <a:lnTo>
                  <a:pt x="11301259" y="0"/>
                </a:lnTo>
                <a:lnTo>
                  <a:pt x="11301259" y="3927187"/>
                </a:lnTo>
                <a:lnTo>
                  <a:pt x="0" y="3927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28700"/>
            <a:ext cx="78372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Shop UI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11262"/>
            <a:ext cx="5789286" cy="280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Buy Logic</a:t>
            </a: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Adding to Hotbar UI</a:t>
            </a:r>
          </a:p>
          <a:p>
            <a:pPr marL="863601" lvl="1" indent="-431801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Adding Static Mesh to Hotbar array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5161594"/>
            <a:ext cx="11301259" cy="4096706"/>
          </a:xfrm>
          <a:custGeom>
            <a:avLst/>
            <a:gdLst/>
            <a:ahLst/>
            <a:cxnLst/>
            <a:rect l="l" t="t" r="r" b="b"/>
            <a:pathLst>
              <a:path w="11301259" h="4096706">
                <a:moveTo>
                  <a:pt x="0" y="0"/>
                </a:moveTo>
                <a:lnTo>
                  <a:pt x="11301259" y="0"/>
                </a:lnTo>
                <a:lnTo>
                  <a:pt x="11301259" y="4096706"/>
                </a:lnTo>
                <a:lnTo>
                  <a:pt x="0" y="4096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746"/>
                </p14:media>
              </p:ext>
            </p:extLst>
          </p:nvPr>
        </p:nvPicPr>
        <p:blipFill>
          <a:blip r:embed="rId5"/>
          <a:srcRect r="30268" b="4112"/>
          <a:stretch>
            <a:fillRect/>
          </a:stretch>
        </p:blipFill>
        <p:spPr>
          <a:xfrm>
            <a:off x="10119434" y="647700"/>
            <a:ext cx="6990779" cy="54072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28700"/>
            <a:ext cx="78372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Shop Logic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11262"/>
            <a:ext cx="8936677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Generating receipts per purchase</a:t>
            </a:r>
          </a:p>
          <a:p>
            <a:pPr marL="863601" lvl="1" indent="-431801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(Not multiplayer functional)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17986" y="1056337"/>
            <a:ext cx="10441314" cy="3591966"/>
          </a:xfrm>
          <a:custGeom>
            <a:avLst/>
            <a:gdLst/>
            <a:ahLst/>
            <a:cxnLst/>
            <a:rect l="l" t="t" r="r" b="b"/>
            <a:pathLst>
              <a:path w="10441314" h="3591966">
                <a:moveTo>
                  <a:pt x="0" y="0"/>
                </a:moveTo>
                <a:lnTo>
                  <a:pt x="10441314" y="0"/>
                </a:lnTo>
                <a:lnTo>
                  <a:pt x="10441314" y="3591966"/>
                </a:lnTo>
                <a:lnTo>
                  <a:pt x="0" y="359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58041" y="5397264"/>
            <a:ext cx="11301259" cy="3178479"/>
          </a:xfrm>
          <a:custGeom>
            <a:avLst/>
            <a:gdLst/>
            <a:ahLst/>
            <a:cxnLst/>
            <a:rect l="l" t="t" r="r" b="b"/>
            <a:pathLst>
              <a:path w="11301259" h="3178479">
                <a:moveTo>
                  <a:pt x="0" y="0"/>
                </a:moveTo>
                <a:lnTo>
                  <a:pt x="11301259" y="0"/>
                </a:lnTo>
                <a:lnTo>
                  <a:pt x="1130125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2213" y="4246395"/>
            <a:ext cx="5281241" cy="4329348"/>
          </a:xfrm>
          <a:custGeom>
            <a:avLst/>
            <a:gdLst/>
            <a:ahLst/>
            <a:cxnLst/>
            <a:rect l="l" t="t" r="r" b="b"/>
            <a:pathLst>
              <a:path w="5281241" h="4329348">
                <a:moveTo>
                  <a:pt x="0" y="0"/>
                </a:moveTo>
                <a:lnTo>
                  <a:pt x="5281241" y="0"/>
                </a:lnTo>
                <a:lnTo>
                  <a:pt x="5281241" y="4329348"/>
                </a:lnTo>
                <a:lnTo>
                  <a:pt x="0" y="4329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28700"/>
            <a:ext cx="7837271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</a:rPr>
              <a:t>Sell Logic</a:t>
            </a:r>
          </a:p>
          <a:p>
            <a:pPr>
              <a:lnSpc>
                <a:spcPts val="9600"/>
              </a:lnSpc>
            </a:pPr>
            <a:endParaRPr lang="en-US" sz="8000" b="1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311262"/>
            <a:ext cx="5789286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Inventory sell value</a:t>
            </a:r>
          </a:p>
          <a:p>
            <a:pPr marL="863601" lvl="1" indent="-431801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Sell area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42743" y="350982"/>
            <a:ext cx="4678782" cy="4318753"/>
          </a:xfrm>
          <a:custGeom>
            <a:avLst/>
            <a:gdLst/>
            <a:ahLst/>
            <a:cxnLst/>
            <a:rect l="l" t="t" r="r" b="b"/>
            <a:pathLst>
              <a:path w="4678782" h="4318753">
                <a:moveTo>
                  <a:pt x="0" y="0"/>
                </a:moveTo>
                <a:lnTo>
                  <a:pt x="4678783" y="0"/>
                </a:lnTo>
                <a:lnTo>
                  <a:pt x="4678783" y="4318753"/>
                </a:lnTo>
                <a:lnTo>
                  <a:pt x="0" y="4318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54" r="-3481" b="-11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9312" y="4840038"/>
            <a:ext cx="15709376" cy="4418262"/>
          </a:xfrm>
          <a:custGeom>
            <a:avLst/>
            <a:gdLst/>
            <a:ahLst/>
            <a:cxnLst/>
            <a:rect l="l" t="t" r="r" b="b"/>
            <a:pathLst>
              <a:path w="15709376" h="4418262">
                <a:moveTo>
                  <a:pt x="0" y="0"/>
                </a:moveTo>
                <a:lnTo>
                  <a:pt x="15709376" y="0"/>
                </a:lnTo>
                <a:lnTo>
                  <a:pt x="15709376" y="4418262"/>
                </a:lnTo>
                <a:lnTo>
                  <a:pt x="0" y="4418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28700"/>
            <a:ext cx="78372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Selling area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11262"/>
            <a:ext cx="8936677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Finds total value of player inventory and adds to their money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4324" y="8629650"/>
            <a:ext cx="117393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Quota</a:t>
            </a:r>
          </a:p>
        </p:txBody>
      </p:sp>
      <p:pic>
        <p:nvPicPr>
          <p:cNvPr id="3" name="2025-05-08 20-49-08">
            <a:hlinkClick r:id="" action="ppaction://media"/>
            <a:extLst>
              <a:ext uri="{FF2B5EF4-FFF2-40B4-BE49-F238E27FC236}">
                <a16:creationId xmlns:a16="http://schemas.microsoft.com/office/drawing/2014/main" id="{A44835E7-3EF2-06D5-1642-6A160A1ACE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402399"/>
            <a:ext cx="14630401" cy="8230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865472"/>
            <a:ext cx="16230600" cy="3428714"/>
          </a:xfrm>
          <a:custGeom>
            <a:avLst/>
            <a:gdLst/>
            <a:ahLst/>
            <a:cxnLst/>
            <a:rect l="l" t="t" r="r" b="b"/>
            <a:pathLst>
              <a:path w="16230600" h="3428714">
                <a:moveTo>
                  <a:pt x="0" y="0"/>
                </a:moveTo>
                <a:lnTo>
                  <a:pt x="16230600" y="0"/>
                </a:lnTo>
                <a:lnTo>
                  <a:pt x="16230600" y="3428714"/>
                </a:lnTo>
                <a:lnTo>
                  <a:pt x="0" y="342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24714" y="1028700"/>
            <a:ext cx="4534586" cy="4501812"/>
          </a:xfrm>
          <a:custGeom>
            <a:avLst/>
            <a:gdLst/>
            <a:ahLst/>
            <a:cxnLst/>
            <a:rect l="l" t="t" r="r" b="b"/>
            <a:pathLst>
              <a:path w="4534586" h="4501812">
                <a:moveTo>
                  <a:pt x="0" y="0"/>
                </a:moveTo>
                <a:lnTo>
                  <a:pt x="4534586" y="0"/>
                </a:lnTo>
                <a:lnTo>
                  <a:pt x="4534586" y="4501812"/>
                </a:lnTo>
                <a:lnTo>
                  <a:pt x="0" y="4501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9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28700"/>
            <a:ext cx="78372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Quota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11262"/>
            <a:ext cx="7694286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Formula</a:t>
            </a: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Scales w/ days passed</a:t>
            </a:r>
          </a:p>
          <a:p>
            <a:pPr marL="863601" lvl="1" indent="-431801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 Game State (RPC)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78372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Quota</a:t>
            </a:r>
          </a:p>
        </p:txBody>
      </p:sp>
      <p:sp>
        <p:nvSpPr>
          <p:cNvPr id="3" name="Freeform 3"/>
          <p:cNvSpPr/>
          <p:nvPr/>
        </p:nvSpPr>
        <p:spPr>
          <a:xfrm>
            <a:off x="8731017" y="580734"/>
            <a:ext cx="9088045" cy="4057866"/>
          </a:xfrm>
          <a:custGeom>
            <a:avLst/>
            <a:gdLst/>
            <a:ahLst/>
            <a:cxnLst/>
            <a:rect l="l" t="t" r="r" b="b"/>
            <a:pathLst>
              <a:path w="9088045" h="4057866">
                <a:moveTo>
                  <a:pt x="0" y="0"/>
                </a:moveTo>
                <a:lnTo>
                  <a:pt x="9088045" y="0"/>
                </a:lnTo>
                <a:lnTo>
                  <a:pt x="9088045" y="4057866"/>
                </a:lnTo>
                <a:lnTo>
                  <a:pt x="0" y="405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417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066" y="5384596"/>
            <a:ext cx="11301259" cy="4520504"/>
          </a:xfrm>
          <a:custGeom>
            <a:avLst/>
            <a:gdLst/>
            <a:ahLst/>
            <a:cxnLst/>
            <a:rect l="l" t="t" r="r" b="b"/>
            <a:pathLst>
              <a:path w="11301259" h="4520504">
                <a:moveTo>
                  <a:pt x="0" y="0"/>
                </a:moveTo>
                <a:lnTo>
                  <a:pt x="11301259" y="0"/>
                </a:lnTo>
                <a:lnTo>
                  <a:pt x="11301259" y="4520504"/>
                </a:lnTo>
                <a:lnTo>
                  <a:pt x="0" y="4520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311262"/>
            <a:ext cx="7445808" cy="280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RPCs to show changes per player in real time</a:t>
            </a:r>
          </a:p>
          <a:p>
            <a:pPr marL="863601" lvl="1" indent="-431801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More RPCs to pay/make changes to the quota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4324" y="8629650"/>
            <a:ext cx="117393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Day/Night Cycle</a:t>
            </a:r>
          </a:p>
        </p:txBody>
      </p:sp>
      <p:pic>
        <p:nvPicPr>
          <p:cNvPr id="3" name="2025-05-08 21-02-31">
            <a:hlinkClick r:id="" action="ppaction://media"/>
            <a:extLst>
              <a:ext uri="{FF2B5EF4-FFF2-40B4-BE49-F238E27FC236}">
                <a16:creationId xmlns:a16="http://schemas.microsoft.com/office/drawing/2014/main" id="{33C83EEF-60B2-2674-D1EC-5EB887F858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5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402399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49512" y="1028700"/>
            <a:ext cx="9207961" cy="2999438"/>
          </a:xfrm>
          <a:custGeom>
            <a:avLst/>
            <a:gdLst/>
            <a:ahLst/>
            <a:cxnLst/>
            <a:rect l="l" t="t" r="r" b="b"/>
            <a:pathLst>
              <a:path w="9207961" h="2999438">
                <a:moveTo>
                  <a:pt x="0" y="0"/>
                </a:moveTo>
                <a:lnTo>
                  <a:pt x="9207962" y="0"/>
                </a:lnTo>
                <a:lnTo>
                  <a:pt x="9207962" y="2999438"/>
                </a:lnTo>
                <a:lnTo>
                  <a:pt x="0" y="2999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89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04085" y="5867922"/>
            <a:ext cx="10406737" cy="3390378"/>
          </a:xfrm>
          <a:custGeom>
            <a:avLst/>
            <a:gdLst/>
            <a:ahLst/>
            <a:cxnLst/>
            <a:rect l="l" t="t" r="r" b="b"/>
            <a:pathLst>
              <a:path w="10406737" h="3390378">
                <a:moveTo>
                  <a:pt x="0" y="0"/>
                </a:moveTo>
                <a:lnTo>
                  <a:pt x="10406737" y="0"/>
                </a:lnTo>
                <a:lnTo>
                  <a:pt x="10406737" y="3390378"/>
                </a:lnTo>
                <a:lnTo>
                  <a:pt x="0" y="3390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5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906022"/>
            <a:ext cx="5163420" cy="3521717"/>
          </a:xfrm>
          <a:custGeom>
            <a:avLst/>
            <a:gdLst/>
            <a:ahLst/>
            <a:cxnLst/>
            <a:rect l="l" t="t" r="r" b="b"/>
            <a:pathLst>
              <a:path w="5163420" h="3521717">
                <a:moveTo>
                  <a:pt x="0" y="0"/>
                </a:moveTo>
                <a:lnTo>
                  <a:pt x="5163420" y="0"/>
                </a:lnTo>
                <a:lnTo>
                  <a:pt x="5163420" y="3521717"/>
                </a:lnTo>
                <a:lnTo>
                  <a:pt x="0" y="3521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25239" y="4149038"/>
            <a:ext cx="3389942" cy="1597984"/>
          </a:xfrm>
          <a:custGeom>
            <a:avLst/>
            <a:gdLst/>
            <a:ahLst/>
            <a:cxnLst/>
            <a:rect l="l" t="t" r="r" b="b"/>
            <a:pathLst>
              <a:path w="3389942" h="1597984">
                <a:moveTo>
                  <a:pt x="0" y="0"/>
                </a:moveTo>
                <a:lnTo>
                  <a:pt x="3389942" y="0"/>
                </a:lnTo>
                <a:lnTo>
                  <a:pt x="3389942" y="1597984"/>
                </a:lnTo>
                <a:lnTo>
                  <a:pt x="0" y="1597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28700"/>
            <a:ext cx="78372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Medium"/>
                <a:sym typeface="Canva Sans Medium"/>
              </a:rPr>
              <a:t>Rotating Logic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2311262"/>
            <a:ext cx="7694286" cy="350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Uses rotator w/ set values</a:t>
            </a: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 sunrise (new day) the quota is calculated again</a:t>
            </a:r>
          </a:p>
          <a:p>
            <a:pPr marL="863601" lvl="1" indent="-431801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Updates time on tick for Quota purposes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524000"/>
            <a:ext cx="535380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19705"/>
            <a:ext cx="5619590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Mining​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Inventory​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Buy &amp; Sell system​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Hot-bar​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Quota​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Day/Night cycle​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Multiplayer​</a:t>
            </a:r>
          </a:p>
          <a:p>
            <a:pPr marL="734056" lvl="1" indent="-367028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Level Streaming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4324" y="8629650"/>
            <a:ext cx="117393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Multiplayer</a:t>
            </a:r>
          </a:p>
        </p:txBody>
      </p:sp>
      <p:pic>
        <p:nvPicPr>
          <p:cNvPr id="3" name="2025-05-08 21-08-11">
            <a:hlinkClick r:id="" action="ppaction://media"/>
            <a:extLst>
              <a:ext uri="{FF2B5EF4-FFF2-40B4-BE49-F238E27FC236}">
                <a16:creationId xmlns:a16="http://schemas.microsoft.com/office/drawing/2014/main" id="{C005626E-DD45-6282-8414-0DB89CC3EB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8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605947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9769" y="4780176"/>
            <a:ext cx="11301259" cy="4478124"/>
          </a:xfrm>
          <a:custGeom>
            <a:avLst/>
            <a:gdLst/>
            <a:ahLst/>
            <a:cxnLst/>
            <a:rect l="l" t="t" r="r" b="b"/>
            <a:pathLst>
              <a:path w="11301259" h="4478124">
                <a:moveTo>
                  <a:pt x="0" y="0"/>
                </a:moveTo>
                <a:lnTo>
                  <a:pt x="11301259" y="0"/>
                </a:lnTo>
                <a:lnTo>
                  <a:pt x="11301259" y="4478124"/>
                </a:lnTo>
                <a:lnTo>
                  <a:pt x="0" y="447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78372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Session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11262"/>
            <a:ext cx="7694286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UE5 Integrated system</a:t>
            </a:r>
          </a:p>
          <a:p>
            <a:pPr marL="863601" lvl="1" indent="-431801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Main Menu UI to use system</a:t>
            </a: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105CD61-8316-E9E2-0AA6-E2832B4C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8" b="61991"/>
          <a:stretch/>
        </p:blipFill>
        <p:spPr>
          <a:xfrm>
            <a:off x="9423031" y="730815"/>
            <a:ext cx="8382417" cy="339560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334353"/>
            <a:ext cx="3585669" cy="2462262"/>
          </a:xfrm>
          <a:custGeom>
            <a:avLst/>
            <a:gdLst/>
            <a:ahLst/>
            <a:cxnLst/>
            <a:rect l="l" t="t" r="r" b="b"/>
            <a:pathLst>
              <a:path w="3585669" h="2462262">
                <a:moveTo>
                  <a:pt x="0" y="0"/>
                </a:moveTo>
                <a:lnTo>
                  <a:pt x="3585669" y="0"/>
                </a:lnTo>
                <a:lnTo>
                  <a:pt x="3585669" y="2462262"/>
                </a:lnTo>
                <a:lnTo>
                  <a:pt x="0" y="2462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68702" y="4800393"/>
            <a:ext cx="12390598" cy="4708427"/>
          </a:xfrm>
          <a:custGeom>
            <a:avLst/>
            <a:gdLst/>
            <a:ahLst/>
            <a:cxnLst/>
            <a:rect l="l" t="t" r="r" b="b"/>
            <a:pathLst>
              <a:path w="12390598" h="4708427">
                <a:moveTo>
                  <a:pt x="0" y="0"/>
                </a:moveTo>
                <a:lnTo>
                  <a:pt x="12390598" y="0"/>
                </a:lnTo>
                <a:lnTo>
                  <a:pt x="12390598" y="4708427"/>
                </a:lnTo>
                <a:lnTo>
                  <a:pt x="0" y="470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28700"/>
            <a:ext cx="78372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Session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06686"/>
            <a:ext cx="7694286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UE5 Integrated system</a:t>
            </a:r>
          </a:p>
          <a:p>
            <a:pPr marL="863601" lvl="1" indent="-431801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Main Menu UI to use system</a:t>
            </a:r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E256928-F5C9-8687-BED0-50F2A0E85F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783" r="238" b="226"/>
          <a:stretch/>
        </p:blipFill>
        <p:spPr>
          <a:xfrm>
            <a:off x="10691290" y="276746"/>
            <a:ext cx="6566144" cy="42867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49E301-A406-F675-9892-D1B761FC2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3566D6A-43AF-72B4-D635-5E2C85EFAED3}"/>
              </a:ext>
            </a:extLst>
          </p:cNvPr>
          <p:cNvSpPr txBox="1"/>
          <p:nvPr/>
        </p:nvSpPr>
        <p:spPr>
          <a:xfrm>
            <a:off x="3274324" y="8629650"/>
            <a:ext cx="117393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err="1">
                <a:solidFill>
                  <a:srgbClr val="FFFFFF"/>
                </a:solidFill>
                <a:latin typeface="Canva Sans"/>
                <a:sym typeface="Public Sans Bold"/>
              </a:rPr>
              <a:t>Hotbar</a:t>
            </a:r>
            <a:endParaRPr lang="en-US" err="1">
              <a:latin typeface="Canva Sans"/>
            </a:endParaRPr>
          </a:p>
        </p:txBody>
      </p:sp>
      <p:pic>
        <p:nvPicPr>
          <p:cNvPr id="4" name="Shop+Hotbar">
            <a:hlinkClick r:id="" action="ppaction://media"/>
            <a:extLst>
              <a:ext uri="{FF2B5EF4-FFF2-40B4-BE49-F238E27FC236}">
                <a16:creationId xmlns:a16="http://schemas.microsoft.com/office/drawing/2014/main" id="{94059460-8A7A-5E0F-C36E-DB730324DF5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402398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9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80AD4-0C8D-3242-35BD-A0EC36109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037C28DA-1C78-34AF-69F1-533A256CF88C}"/>
              </a:ext>
            </a:extLst>
          </p:cNvPr>
          <p:cNvSpPr txBox="1"/>
          <p:nvPr/>
        </p:nvSpPr>
        <p:spPr>
          <a:xfrm>
            <a:off x="1028700" y="1028700"/>
            <a:ext cx="8115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 dirty="0" err="1">
                <a:solidFill>
                  <a:srgbClr val="FFFFFF"/>
                </a:solidFill>
                <a:latin typeface="Canva Sans Medium"/>
                <a:sym typeface="Canva Sans Medium"/>
              </a:rPr>
              <a:t>Hotbar</a:t>
            </a:r>
            <a:endParaRPr lang="en-US" dirty="0" err="1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EB9A38C-B197-B153-D3EC-67B2094E6C49}"/>
              </a:ext>
            </a:extLst>
          </p:cNvPr>
          <p:cNvSpPr txBox="1"/>
          <p:nvPr/>
        </p:nvSpPr>
        <p:spPr>
          <a:xfrm>
            <a:off x="1028700" y="2306686"/>
            <a:ext cx="7694286" cy="210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3300" lvl="1" indent="-571500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UI and Physical</a:t>
            </a:r>
          </a:p>
          <a:p>
            <a:pPr marL="1003300" lvl="1" indent="-571500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FFFFFF"/>
                </a:solidFill>
                <a:latin typeface="Canva Sans"/>
              </a:rPr>
              <a:t>Display's SM and name in 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5C283-8FF8-E14E-072F-F65BDBBEAE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98" t="1256" r="-173" b="261"/>
          <a:stretch/>
        </p:blipFill>
        <p:spPr>
          <a:xfrm>
            <a:off x="9571451" y="1639344"/>
            <a:ext cx="8213176" cy="589389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45B7AC6C-D17C-529E-80D2-9166502833ED}"/>
              </a:ext>
            </a:extLst>
          </p:cNvPr>
          <p:cNvSpPr txBox="1"/>
          <p:nvPr/>
        </p:nvSpPr>
        <p:spPr>
          <a:xfrm>
            <a:off x="9781262" y="496343"/>
            <a:ext cx="8115300" cy="10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400" b="1" dirty="0">
                <a:solidFill>
                  <a:srgbClr val="FFFFFF"/>
                </a:solidFill>
                <a:latin typeface="Canva Sans Medium"/>
              </a:rPr>
              <a:t>Client                      Server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A4209CD-969A-9A8C-5207-4FCED3C24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43" y="4755975"/>
            <a:ext cx="8208332" cy="48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4324" y="8629650"/>
            <a:ext cx="117393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Level Streaming</a:t>
            </a:r>
          </a:p>
        </p:txBody>
      </p:sp>
      <p:sp>
        <p:nvSpPr>
          <p:cNvPr id="3" name="Freeform 3"/>
          <p:cNvSpPr/>
          <p:nvPr/>
        </p:nvSpPr>
        <p:spPr>
          <a:xfrm>
            <a:off x="3217116" y="514051"/>
            <a:ext cx="11853768" cy="8134649"/>
          </a:xfrm>
          <a:custGeom>
            <a:avLst/>
            <a:gdLst/>
            <a:ahLst/>
            <a:cxnLst/>
            <a:rect l="l" t="t" r="r" b="b"/>
            <a:pathLst>
              <a:path w="11853768" h="8134649">
                <a:moveTo>
                  <a:pt x="0" y="0"/>
                </a:moveTo>
                <a:lnTo>
                  <a:pt x="11853768" y="0"/>
                </a:lnTo>
                <a:lnTo>
                  <a:pt x="11853768" y="8134649"/>
                </a:lnTo>
                <a:lnTo>
                  <a:pt x="0" y="8134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8115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Level Streaming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06686"/>
            <a:ext cx="7694286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UE5 integrated system</a:t>
            </a: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Uses less RAM</a:t>
            </a:r>
          </a:p>
          <a:p>
            <a:pPr marL="863601" lvl="1" indent="-431801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Seamless travel</a:t>
            </a:r>
          </a:p>
        </p:txBody>
      </p:sp>
      <p:sp>
        <p:nvSpPr>
          <p:cNvPr id="4" name="Freeform 4"/>
          <p:cNvSpPr/>
          <p:nvPr/>
        </p:nvSpPr>
        <p:spPr>
          <a:xfrm>
            <a:off x="9144000" y="2050047"/>
            <a:ext cx="7968099" cy="3342136"/>
          </a:xfrm>
          <a:custGeom>
            <a:avLst/>
            <a:gdLst/>
            <a:ahLst/>
            <a:cxnLst/>
            <a:rect l="l" t="t" r="r" b="b"/>
            <a:pathLst>
              <a:path w="7968099" h="3342136">
                <a:moveTo>
                  <a:pt x="0" y="0"/>
                </a:moveTo>
                <a:lnTo>
                  <a:pt x="7968099" y="0"/>
                </a:lnTo>
                <a:lnTo>
                  <a:pt x="7968099" y="3342136"/>
                </a:lnTo>
                <a:lnTo>
                  <a:pt x="0" y="3342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9" t="-3965" r="-184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5901" y="5553134"/>
            <a:ext cx="15936199" cy="3705166"/>
          </a:xfrm>
          <a:custGeom>
            <a:avLst/>
            <a:gdLst/>
            <a:ahLst/>
            <a:cxnLst/>
            <a:rect l="l" t="t" r="r" b="b"/>
            <a:pathLst>
              <a:path w="15936199" h="3705166">
                <a:moveTo>
                  <a:pt x="0" y="0"/>
                </a:moveTo>
                <a:lnTo>
                  <a:pt x="15936198" y="0"/>
                </a:lnTo>
                <a:lnTo>
                  <a:pt x="15936198" y="3705166"/>
                </a:lnTo>
                <a:lnTo>
                  <a:pt x="0" y="3705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138536"/>
            <a:ext cx="11301259" cy="4661769"/>
          </a:xfrm>
          <a:custGeom>
            <a:avLst/>
            <a:gdLst/>
            <a:ahLst/>
            <a:cxnLst/>
            <a:rect l="l" t="t" r="r" b="b"/>
            <a:pathLst>
              <a:path w="11301259" h="4661769">
                <a:moveTo>
                  <a:pt x="0" y="0"/>
                </a:moveTo>
                <a:lnTo>
                  <a:pt x="11301259" y="0"/>
                </a:lnTo>
                <a:lnTo>
                  <a:pt x="11301259" y="4661770"/>
                </a:lnTo>
                <a:lnTo>
                  <a:pt x="0" y="466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95936" y="7509393"/>
            <a:ext cx="11301259" cy="2556910"/>
          </a:xfrm>
          <a:custGeom>
            <a:avLst/>
            <a:gdLst/>
            <a:ahLst/>
            <a:cxnLst/>
            <a:rect l="l" t="t" r="r" b="b"/>
            <a:pathLst>
              <a:path w="11301259" h="2556910">
                <a:moveTo>
                  <a:pt x="0" y="0"/>
                </a:moveTo>
                <a:lnTo>
                  <a:pt x="11301259" y="0"/>
                </a:lnTo>
                <a:lnTo>
                  <a:pt x="11301259" y="2556910"/>
                </a:lnTo>
                <a:lnTo>
                  <a:pt x="0" y="255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28700"/>
            <a:ext cx="81153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Medium"/>
                <a:sym typeface="Canva Sans Medium"/>
              </a:rPr>
              <a:t>Seamless Travel</a:t>
            </a:r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028700" y="2306686"/>
            <a:ext cx="769428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TP between levels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6613" y="3694105"/>
            <a:ext cx="7996664" cy="1449395"/>
          </a:xfrm>
          <a:custGeom>
            <a:avLst/>
            <a:gdLst/>
            <a:ahLst/>
            <a:cxnLst/>
            <a:rect l="l" t="t" r="r" b="b"/>
            <a:pathLst>
              <a:path w="7996664" h="1449395">
                <a:moveTo>
                  <a:pt x="0" y="0"/>
                </a:moveTo>
                <a:lnTo>
                  <a:pt x="7996664" y="0"/>
                </a:lnTo>
                <a:lnTo>
                  <a:pt x="7996664" y="1449395"/>
                </a:lnTo>
                <a:lnTo>
                  <a:pt x="0" y="1449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6613" y="5409406"/>
            <a:ext cx="7996664" cy="1701848"/>
          </a:xfrm>
          <a:custGeom>
            <a:avLst/>
            <a:gdLst/>
            <a:ahLst/>
            <a:cxnLst/>
            <a:rect l="l" t="t" r="r" b="b"/>
            <a:pathLst>
              <a:path w="7996664" h="1701848">
                <a:moveTo>
                  <a:pt x="0" y="0"/>
                </a:moveTo>
                <a:lnTo>
                  <a:pt x="7996664" y="0"/>
                </a:lnTo>
                <a:lnTo>
                  <a:pt x="7996664" y="1701848"/>
                </a:lnTo>
                <a:lnTo>
                  <a:pt x="0" y="170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560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367497"/>
            <a:ext cx="7981043" cy="1890803"/>
          </a:xfrm>
          <a:custGeom>
            <a:avLst/>
            <a:gdLst/>
            <a:ahLst/>
            <a:cxnLst/>
            <a:rect l="l" t="t" r="r" b="b"/>
            <a:pathLst>
              <a:path w="7981043" h="1890803">
                <a:moveTo>
                  <a:pt x="0" y="0"/>
                </a:moveTo>
                <a:lnTo>
                  <a:pt x="7981043" y="0"/>
                </a:lnTo>
                <a:lnTo>
                  <a:pt x="7981043" y="1890803"/>
                </a:lnTo>
                <a:lnTo>
                  <a:pt x="0" y="189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52" b="-3504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04230" y="2545317"/>
            <a:ext cx="7655070" cy="1798941"/>
          </a:xfrm>
          <a:custGeom>
            <a:avLst/>
            <a:gdLst/>
            <a:ahLst/>
            <a:cxnLst/>
            <a:rect l="l" t="t" r="r" b="b"/>
            <a:pathLst>
              <a:path w="7655070" h="1798941">
                <a:moveTo>
                  <a:pt x="0" y="0"/>
                </a:moveTo>
                <a:lnTo>
                  <a:pt x="7655070" y="0"/>
                </a:lnTo>
                <a:lnTo>
                  <a:pt x="7655070" y="1798942"/>
                </a:lnTo>
                <a:lnTo>
                  <a:pt x="0" y="1798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62636" y="4534759"/>
            <a:ext cx="7996664" cy="2230087"/>
          </a:xfrm>
          <a:custGeom>
            <a:avLst/>
            <a:gdLst/>
            <a:ahLst/>
            <a:cxnLst/>
            <a:rect l="l" t="t" r="r" b="b"/>
            <a:pathLst>
              <a:path w="7996664" h="2230087">
                <a:moveTo>
                  <a:pt x="0" y="0"/>
                </a:moveTo>
                <a:lnTo>
                  <a:pt x="7996664" y="0"/>
                </a:lnTo>
                <a:lnTo>
                  <a:pt x="7996664" y="2230087"/>
                </a:lnTo>
                <a:lnTo>
                  <a:pt x="0" y="2230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16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62636" y="6959259"/>
            <a:ext cx="7996664" cy="2299041"/>
          </a:xfrm>
          <a:custGeom>
            <a:avLst/>
            <a:gdLst/>
            <a:ahLst/>
            <a:cxnLst/>
            <a:rect l="l" t="t" r="r" b="b"/>
            <a:pathLst>
              <a:path w="7996664" h="2299041">
                <a:moveTo>
                  <a:pt x="0" y="0"/>
                </a:moveTo>
                <a:lnTo>
                  <a:pt x="7996664" y="0"/>
                </a:lnTo>
                <a:lnTo>
                  <a:pt x="7996664" y="2299041"/>
                </a:lnTo>
                <a:lnTo>
                  <a:pt x="0" y="22990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13043" y="1028700"/>
            <a:ext cx="1163824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Medium"/>
                <a:sym typeface="Canva Sans Medium"/>
              </a:rPr>
              <a:t>Random ore gen examples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5857" y="2076643"/>
            <a:ext cx="6816332" cy="6370974"/>
          </a:xfrm>
          <a:custGeom>
            <a:avLst/>
            <a:gdLst/>
            <a:ahLst/>
            <a:cxnLst/>
            <a:rect l="l" t="t" r="r" b="b"/>
            <a:pathLst>
              <a:path w="5328867" h="5087057">
                <a:moveTo>
                  <a:pt x="0" y="0"/>
                </a:moveTo>
                <a:lnTo>
                  <a:pt x="5328867" y="0"/>
                </a:lnTo>
                <a:lnTo>
                  <a:pt x="5328867" y="5087057"/>
                </a:lnTo>
                <a:lnTo>
                  <a:pt x="0" y="5087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4711" b="-162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2203" y="4447705"/>
            <a:ext cx="2728755" cy="4359317"/>
          </a:xfrm>
          <a:custGeom>
            <a:avLst/>
            <a:gdLst/>
            <a:ahLst/>
            <a:cxnLst/>
            <a:rect l="l" t="t" r="r" b="b"/>
            <a:pathLst>
              <a:path w="2133769" h="3482496">
                <a:moveTo>
                  <a:pt x="0" y="0"/>
                </a:moveTo>
                <a:lnTo>
                  <a:pt x="2133769" y="0"/>
                </a:lnTo>
                <a:lnTo>
                  <a:pt x="2133769" y="3482496"/>
                </a:lnTo>
                <a:lnTo>
                  <a:pt x="0" y="3482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750" r="-148280" b="-5660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48261" y="2076643"/>
            <a:ext cx="8980513" cy="6379674"/>
          </a:xfrm>
          <a:custGeom>
            <a:avLst/>
            <a:gdLst/>
            <a:ahLst/>
            <a:cxnLst/>
            <a:rect l="l" t="t" r="r" b="b"/>
            <a:pathLst>
              <a:path w="7884486" h="5549825">
                <a:moveTo>
                  <a:pt x="0" y="0"/>
                </a:moveTo>
                <a:lnTo>
                  <a:pt x="7884486" y="0"/>
                </a:lnTo>
                <a:lnTo>
                  <a:pt x="7884486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25845" y="149280"/>
            <a:ext cx="117393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Pause UI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4324" y="8629650"/>
            <a:ext cx="117393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Mining</a:t>
            </a:r>
          </a:p>
        </p:txBody>
      </p:sp>
      <p:pic>
        <p:nvPicPr>
          <p:cNvPr id="4" name="Mining">
            <a:hlinkClick r:id="" action="ppaction://media"/>
            <a:extLst>
              <a:ext uri="{FF2B5EF4-FFF2-40B4-BE49-F238E27FC236}">
                <a16:creationId xmlns:a16="http://schemas.microsoft.com/office/drawing/2014/main" id="{1F72C602-E4B9-4769-3F8B-310F5D57D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543316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187974"/>
            <a:ext cx="10786811" cy="3070326"/>
          </a:xfrm>
          <a:custGeom>
            <a:avLst/>
            <a:gdLst/>
            <a:ahLst/>
            <a:cxnLst/>
            <a:rect l="l" t="t" r="r" b="b"/>
            <a:pathLst>
              <a:path w="10786811" h="3070326">
                <a:moveTo>
                  <a:pt x="0" y="0"/>
                </a:moveTo>
                <a:lnTo>
                  <a:pt x="10786811" y="0"/>
                </a:lnTo>
                <a:lnTo>
                  <a:pt x="10786811" y="3070326"/>
                </a:lnTo>
                <a:lnTo>
                  <a:pt x="0" y="3070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99832" y="2470450"/>
            <a:ext cx="4261493" cy="6787850"/>
          </a:xfrm>
          <a:custGeom>
            <a:avLst/>
            <a:gdLst/>
            <a:ahLst/>
            <a:cxnLst/>
            <a:rect l="l" t="t" r="r" b="b"/>
            <a:pathLst>
              <a:path w="4261493" h="6787850">
                <a:moveTo>
                  <a:pt x="0" y="0"/>
                </a:moveTo>
                <a:lnTo>
                  <a:pt x="4261493" y="0"/>
                </a:lnTo>
                <a:lnTo>
                  <a:pt x="4261493" y="6787850"/>
                </a:lnTo>
                <a:lnTo>
                  <a:pt x="0" y="678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52500"/>
            <a:ext cx="542835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Unfinished 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00639"/>
            <a:ext cx="13594097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8" lvl="1" indent="-485774" algn="l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Enemies</a:t>
            </a:r>
          </a:p>
          <a:p>
            <a:pPr marL="971548" lvl="1" indent="-485774" algn="l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Better Level Design</a:t>
            </a:r>
          </a:p>
          <a:p>
            <a:pPr marL="1943097" lvl="2" indent="-647699" algn="l">
              <a:lnSpc>
                <a:spcPts val="6299"/>
              </a:lnSpc>
              <a:buFont typeface="Arial"/>
              <a:buChar char="⚬"/>
            </a:pPr>
            <a:r>
              <a:rPr lang="en-US" sz="4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Lighting</a:t>
            </a:r>
          </a:p>
          <a:p>
            <a:pPr marL="1943097" lvl="2" indent="-647699" algn="l">
              <a:lnSpc>
                <a:spcPts val="6299"/>
              </a:lnSpc>
              <a:buFont typeface="Arial"/>
              <a:buChar char="⚬"/>
            </a:pPr>
            <a:r>
              <a:rPr lang="en-US" sz="4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Structures</a:t>
            </a:r>
          </a:p>
          <a:p>
            <a:pPr marL="971548" lvl="1" indent="-485774" algn="l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Polish UI features (for multiplayer)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09008" y="3773805"/>
            <a:ext cx="10919038" cy="2463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Questions?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699560" y="9921052"/>
            <a:ext cx="2588440" cy="25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Yes I regret multiplayer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3325" y="1028700"/>
            <a:ext cx="7885975" cy="3056586"/>
          </a:xfrm>
          <a:custGeom>
            <a:avLst/>
            <a:gdLst/>
            <a:ahLst/>
            <a:cxnLst/>
            <a:rect l="l" t="t" r="r" b="b"/>
            <a:pathLst>
              <a:path w="7885975" h="3056586">
                <a:moveTo>
                  <a:pt x="0" y="0"/>
                </a:moveTo>
                <a:lnTo>
                  <a:pt x="7885975" y="0"/>
                </a:lnTo>
                <a:lnTo>
                  <a:pt x="7885975" y="3056586"/>
                </a:lnTo>
                <a:lnTo>
                  <a:pt x="0" y="3056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876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73325" y="4085286"/>
            <a:ext cx="7885975" cy="3056586"/>
          </a:xfrm>
          <a:custGeom>
            <a:avLst/>
            <a:gdLst/>
            <a:ahLst/>
            <a:cxnLst/>
            <a:rect l="l" t="t" r="r" b="b"/>
            <a:pathLst>
              <a:path w="7885975" h="3056586">
                <a:moveTo>
                  <a:pt x="0" y="0"/>
                </a:moveTo>
                <a:lnTo>
                  <a:pt x="7885975" y="0"/>
                </a:lnTo>
                <a:lnTo>
                  <a:pt x="7885975" y="3056587"/>
                </a:lnTo>
                <a:lnTo>
                  <a:pt x="0" y="305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7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28700"/>
            <a:ext cx="131445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Parent Ore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11262"/>
            <a:ext cx="7930495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Inheritance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Children Actor -&gt;</a:t>
            </a:r>
          </a:p>
          <a:p>
            <a:pPr marL="1036320" lvl="1" indent="-518160" algn="l">
              <a:lnSpc>
                <a:spcPts val="6719"/>
              </a:lnSpc>
              <a:spcBef>
                <a:spcPct val="0"/>
              </a:spcBef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 Collision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87670" y="1028700"/>
            <a:ext cx="9371630" cy="5923008"/>
          </a:xfrm>
          <a:custGeom>
            <a:avLst/>
            <a:gdLst/>
            <a:ahLst/>
            <a:cxnLst/>
            <a:rect l="l" t="t" r="r" b="b"/>
            <a:pathLst>
              <a:path w="9371630" h="5923008">
                <a:moveTo>
                  <a:pt x="0" y="0"/>
                </a:moveTo>
                <a:lnTo>
                  <a:pt x="9371630" y="0"/>
                </a:lnTo>
                <a:lnTo>
                  <a:pt x="9371630" y="5923008"/>
                </a:lnTo>
                <a:lnTo>
                  <a:pt x="0" y="592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689788"/>
            <a:ext cx="8300865" cy="5396772"/>
          </a:xfrm>
          <a:custGeom>
            <a:avLst/>
            <a:gdLst/>
            <a:ahLst/>
            <a:cxnLst/>
            <a:rect l="l" t="t" r="r" b="b"/>
            <a:pathLst>
              <a:path w="8300865" h="5396772">
                <a:moveTo>
                  <a:pt x="0" y="0"/>
                </a:moveTo>
                <a:lnTo>
                  <a:pt x="8300865" y="0"/>
                </a:lnTo>
                <a:lnTo>
                  <a:pt x="8300865" y="5396773"/>
                </a:lnTo>
                <a:lnTo>
                  <a:pt x="0" y="5396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09650"/>
            <a:ext cx="131445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</a:rPr>
              <a:t>Logic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87657"/>
            <a:ext cx="6858970" cy="195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3" lvl="1" indent="-399416" algn="l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Collision Gate</a:t>
            </a:r>
          </a:p>
          <a:p>
            <a:pPr marL="798833" lvl="1" indent="-399416" algn="l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Ownership</a:t>
            </a:r>
          </a:p>
          <a:p>
            <a:pPr marL="798833" lvl="1" indent="-399416" algn="l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Dynamic Spawn Transform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7131" y="1028700"/>
            <a:ext cx="10687821" cy="4894118"/>
          </a:xfrm>
          <a:custGeom>
            <a:avLst/>
            <a:gdLst/>
            <a:ahLst/>
            <a:cxnLst/>
            <a:rect l="l" t="t" r="r" b="b"/>
            <a:pathLst>
              <a:path w="10687821" h="4894118">
                <a:moveTo>
                  <a:pt x="0" y="0"/>
                </a:moveTo>
                <a:lnTo>
                  <a:pt x="10687821" y="0"/>
                </a:lnTo>
                <a:lnTo>
                  <a:pt x="10687821" y="4894118"/>
                </a:lnTo>
                <a:lnTo>
                  <a:pt x="0" y="4894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26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083893"/>
            <a:ext cx="12092980" cy="3174407"/>
          </a:xfrm>
          <a:custGeom>
            <a:avLst/>
            <a:gdLst/>
            <a:ahLst/>
            <a:cxnLst/>
            <a:rect l="l" t="t" r="r" b="b"/>
            <a:pathLst>
              <a:path w="12092980" h="3174407">
                <a:moveTo>
                  <a:pt x="0" y="0"/>
                </a:moveTo>
                <a:lnTo>
                  <a:pt x="12092980" y="0"/>
                </a:lnTo>
                <a:lnTo>
                  <a:pt x="12092980" y="3174407"/>
                </a:lnTo>
                <a:lnTo>
                  <a:pt x="0" y="317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09650"/>
            <a:ext cx="131445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Public Sans Medium"/>
                <a:sym typeface="Public Sans Medium"/>
              </a:rPr>
              <a:t>Parameters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0641" y="2171700"/>
            <a:ext cx="6046490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Verifying parameters</a:t>
            </a:r>
          </a:p>
          <a:p>
            <a:pPr marL="1554480" lvl="2" indent="-518160" algn="l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Inventory status</a:t>
            </a:r>
          </a:p>
          <a:p>
            <a:pPr marL="1554480" lvl="2" indent="-518160" algn="l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Player input</a:t>
            </a:r>
          </a:p>
          <a:p>
            <a:pPr marL="1554480" lvl="2" indent="-518160" algn="l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Correct actor</a:t>
            </a:r>
          </a:p>
          <a:p>
            <a:pPr marL="1554480" lvl="2" indent="-518160" algn="l">
              <a:lnSpc>
                <a:spcPts val="5040"/>
              </a:lnSpc>
              <a:spcBef>
                <a:spcPct val="0"/>
              </a:spcBef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Pickaxe validity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92075" y="1028700"/>
            <a:ext cx="10767225" cy="4602989"/>
          </a:xfrm>
          <a:custGeom>
            <a:avLst/>
            <a:gdLst/>
            <a:ahLst/>
            <a:cxnLst/>
            <a:rect l="l" t="t" r="r" b="b"/>
            <a:pathLst>
              <a:path w="10767225" h="4602989">
                <a:moveTo>
                  <a:pt x="0" y="0"/>
                </a:moveTo>
                <a:lnTo>
                  <a:pt x="10767225" y="0"/>
                </a:lnTo>
                <a:lnTo>
                  <a:pt x="10767225" y="4602989"/>
                </a:lnTo>
                <a:lnTo>
                  <a:pt x="0" y="4602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260480"/>
            <a:ext cx="11301259" cy="3997820"/>
          </a:xfrm>
          <a:custGeom>
            <a:avLst/>
            <a:gdLst/>
            <a:ahLst/>
            <a:cxnLst/>
            <a:rect l="l" t="t" r="r" b="b"/>
            <a:pathLst>
              <a:path w="11301259" h="3997820">
                <a:moveTo>
                  <a:pt x="0" y="0"/>
                </a:moveTo>
                <a:lnTo>
                  <a:pt x="11301259" y="0"/>
                </a:lnTo>
                <a:lnTo>
                  <a:pt x="11301259" y="3997820"/>
                </a:lnTo>
                <a:lnTo>
                  <a:pt x="0" y="3997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09650"/>
            <a:ext cx="131445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Public Sans Medium"/>
              </a:rPr>
              <a:t>Mining UI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0641" y="2171700"/>
            <a:ext cx="6046490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Progress bar updating</a:t>
            </a:r>
          </a:p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Add to inventory and delete actor after meeting time requirement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4324" y="8629650"/>
            <a:ext cx="117393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Inventory</a:t>
            </a:r>
          </a:p>
        </p:txBody>
      </p:sp>
      <p:pic>
        <p:nvPicPr>
          <p:cNvPr id="3" name="Inventory">
            <a:hlinkClick r:id="" action="ppaction://media"/>
            <a:extLst>
              <a:ext uri="{FF2B5EF4-FFF2-40B4-BE49-F238E27FC236}">
                <a16:creationId xmlns:a16="http://schemas.microsoft.com/office/drawing/2014/main" id="{AC2BAADC-E2E7-F0AE-45F4-C9771B8EE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590289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28244" y="1176001"/>
            <a:ext cx="5631056" cy="7485016"/>
          </a:xfrm>
          <a:custGeom>
            <a:avLst/>
            <a:gdLst/>
            <a:ahLst/>
            <a:cxnLst/>
            <a:rect l="l" t="t" r="r" b="b"/>
            <a:pathLst>
              <a:path w="5631056" h="7485016">
                <a:moveTo>
                  <a:pt x="0" y="0"/>
                </a:moveTo>
                <a:lnTo>
                  <a:pt x="5631056" y="0"/>
                </a:lnTo>
                <a:lnTo>
                  <a:pt x="5631056" y="7485016"/>
                </a:lnTo>
                <a:lnTo>
                  <a:pt x="0" y="748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415110"/>
            <a:ext cx="10428616" cy="3245907"/>
          </a:xfrm>
          <a:custGeom>
            <a:avLst/>
            <a:gdLst/>
            <a:ahLst/>
            <a:cxnLst/>
            <a:rect l="l" t="t" r="r" b="b"/>
            <a:pathLst>
              <a:path w="10428616" h="3245907">
                <a:moveTo>
                  <a:pt x="0" y="0"/>
                </a:moveTo>
                <a:lnTo>
                  <a:pt x="10428616" y="0"/>
                </a:lnTo>
                <a:lnTo>
                  <a:pt x="10428616" y="3245907"/>
                </a:lnTo>
                <a:lnTo>
                  <a:pt x="0" y="3245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28700"/>
            <a:ext cx="78372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Inventory UI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11262"/>
            <a:ext cx="7930495" cy="280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Basic UI</a:t>
            </a:r>
          </a:p>
          <a:p>
            <a:pPr marL="1727202" lvl="2" indent="-575734" algn="l">
              <a:lnSpc>
                <a:spcPts val="5600"/>
              </a:lnSpc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Scroll box</a:t>
            </a:r>
          </a:p>
          <a:p>
            <a:pPr marL="1727202" lvl="2" indent="-575734" algn="l">
              <a:lnSpc>
                <a:spcPts val="5600"/>
              </a:lnSpc>
              <a:spcBef>
                <a:spcPct val="0"/>
              </a:spcBef>
              <a:buFont typeface="Arial"/>
              <a:buChar char="⚬"/>
            </a:pPr>
            <a:r>
              <a:rPr lang="en-US" sz="4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RPC to add new widget to UI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Calamitous Caverns</dc:title>
  <cp:revision>76</cp:revision>
  <dcterms:created xsi:type="dcterms:W3CDTF">2006-08-16T00:00:00Z</dcterms:created>
  <dcterms:modified xsi:type="dcterms:W3CDTF">2025-09-10T15:50:00Z</dcterms:modified>
  <dc:identifier>DAGm5wMbSmk</dc:identifier>
</cp:coreProperties>
</file>